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d364f481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10조 이예찬 조봉민 발표 시작하겠습니다.</a:t>
            </a:r>
            <a:endParaRPr/>
          </a:p>
        </p:txBody>
      </p:sp>
      <p:sp>
        <p:nvSpPr>
          <p:cNvPr id="127" name="Google Shape;127;g12d364f4815_2_75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d364f4815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추진계획 및 일정에 대해 말씀드리겠습니다.</a:t>
            </a:r>
            <a:endParaRPr/>
          </a:p>
        </p:txBody>
      </p:sp>
      <p:sp>
        <p:nvSpPr>
          <p:cNvPr id="287" name="Google Shape;287;g12d364f4815_2_227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d364f4815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추진계획과 일정은 이와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우선 기본 기능완료를 먼저 수행하고 남은 기간동안 추가 기능및 오류를 보완했습니다.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2d364f4815_2_245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d364f4815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개인별 일정입니다. 예찬님은 백앤드를 맡으시고 프론트엔드의 추가기능을 맡으셨습니다.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저는 프론트앤드를 맡고 기존 프로젝트를 vue로 변환하고 추가기능을 보완했습니다.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2d364f4815_2_281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d364f4815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개발결과를 말씀드리겠습니다.</a:t>
            </a:r>
            <a:endParaRPr/>
          </a:p>
        </p:txBody>
      </p:sp>
      <p:sp>
        <p:nvSpPr>
          <p:cNvPr id="361" name="Google Shape;361;g12d364f4815_2_298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d364f4815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구성도는 이와 같습니다. 로그인 된 유저만 사용할 수 있는 기능과 모든 유저가 사용할 수 있는 기능이 나누어져있습니다.</a:t>
            </a:r>
            <a:endParaRPr/>
          </a:p>
        </p:txBody>
      </p:sp>
      <p:sp>
        <p:nvSpPr>
          <p:cNvPr id="380" name="Google Shape;380;g12d364f4815_2_316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d364f4815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유스케이스는 이와 같습니다. 모든 기능에 대해 사용자가 사용할수 잇는 정보입니다.</a:t>
            </a:r>
            <a:endParaRPr/>
          </a:p>
        </p:txBody>
      </p:sp>
      <p:sp>
        <p:nvSpPr>
          <p:cNvPr id="392" name="Google Shape;392;g12d364f4815_2_327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d364f4815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결과 페이지 입니다. 우선 메인 페이지입니다.</a:t>
            </a:r>
            <a:endParaRPr/>
          </a:p>
        </p:txBody>
      </p:sp>
      <p:sp>
        <p:nvSpPr>
          <p:cNvPr id="404" name="Google Shape;404;g12d364f4815_2_338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d364f4815_2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</a:t>
            </a:r>
            <a:r>
              <a:rPr lang="ko"/>
              <a:t>페이지에는 부트스트랩과 머터리얼 키트 라이브러리를 사용해 만들었습니다. 이로 인해 저희 웹의 개성적인 부분을 만들지 못해서 아쉬웠습니다.</a:t>
            </a:r>
            <a:endParaRPr/>
          </a:p>
        </p:txBody>
      </p:sp>
      <p:sp>
        <p:nvSpPr>
          <p:cNvPr id="420" name="Google Shape;420;g12d364f4815_2_353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d364f4815_2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house page 결과입니다. 사용자가 카테고리를 누름으로써 근처 생활정보를 얻을수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이는 시연영상에서 자세히 보여드리겠습니다.</a:t>
            </a:r>
            <a:endParaRPr/>
          </a:p>
        </p:txBody>
      </p:sp>
      <p:sp>
        <p:nvSpPr>
          <p:cNvPr id="434" name="Google Shape;434;g12d364f4815_2_366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d364f4815_2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선택한 위치에 따른 아파트 리스트가 나오는데 하나를 선택 시 거래정보를 차트로 시각화했습니다.</a:t>
            </a:r>
            <a:endParaRPr/>
          </a:p>
        </p:txBody>
      </p:sp>
      <p:sp>
        <p:nvSpPr>
          <p:cNvPr id="448" name="Google Shape;448;g12d364f4815_2_379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d364f4815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이와 같습니다.</a:t>
            </a:r>
            <a:endParaRPr/>
          </a:p>
        </p:txBody>
      </p:sp>
      <p:sp>
        <p:nvSpPr>
          <p:cNvPr id="139" name="Google Shape;139;g12d364f4815_2_87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d364f4815_2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카카오 맵 api를 이용해 이를 구현할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하나의 마커를 누를시 map 중심좌표가 변경되며 infoview를 통해 상세정보를 확인할 수 있습니다.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아파트 리스트를 선택시 거래내역을 차트로 확인할 수 있습니다.</a:t>
            </a:r>
            <a:endParaRPr/>
          </a:p>
        </p:txBody>
      </p:sp>
      <p:sp>
        <p:nvSpPr>
          <p:cNvPr id="462" name="Google Shape;462;g12d364f4815_2_392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d364f4815_2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board페이지는 이와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등록,수정 삭제등 다양한 기능을 사용할 수 있습니다.</a:t>
            </a:r>
            <a:endParaRPr/>
          </a:p>
        </p:txBody>
      </p:sp>
      <p:sp>
        <p:nvSpPr>
          <p:cNvPr id="480" name="Google Shape;480;g12d364f4815_2_409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d364f4815_2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하나의 게시글에 comment를 달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게시글과 같은 다양한 기능을 사용할 수 있습니다.</a:t>
            </a:r>
            <a:endParaRPr/>
          </a:p>
        </p:txBody>
      </p:sp>
      <p:sp>
        <p:nvSpPr>
          <p:cNvPr id="496" name="Google Shape;496;g12d364f4815_2_424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d364f4815_2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페이지는 이와 같습니다.</a:t>
            </a:r>
            <a:endParaRPr/>
          </a:p>
        </p:txBody>
      </p:sp>
      <p:sp>
        <p:nvSpPr>
          <p:cNvPr id="512" name="Google Shape;512;g12d364f4815_2_439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2d364f4815_2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로그인 페이지는 직관적인 애니메이션을 통해 현재 상황을 보여줄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또한 비밀번호를 찾을시 이메일로 비밀번호를 전송해줍니다.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token발급 을 통해 유효성을 검사합니다.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12d364f4815_2_454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d364f4815_2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페이지는 이와같습니다.</a:t>
            </a:r>
            <a:endParaRPr/>
          </a:p>
        </p:txBody>
      </p:sp>
      <p:sp>
        <p:nvSpPr>
          <p:cNvPr id="548" name="Google Shape;548;g12d364f4815_2_473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d364f4815_2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중복검사와 정규표현식을 통해 사용자의 편의를 증가했습니다.</a:t>
            </a:r>
            <a:endParaRPr/>
          </a:p>
        </p:txBody>
      </p:sp>
      <p:sp>
        <p:nvSpPr>
          <p:cNvPr id="564" name="Google Shape;564;g12d364f4815_2_488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2d364f4815_2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기대효과입니다.</a:t>
            </a:r>
            <a:endParaRPr/>
          </a:p>
        </p:txBody>
      </p:sp>
      <p:sp>
        <p:nvSpPr>
          <p:cNvPr id="580" name="Google Shape;580;g12d364f4815_2_503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d364f4815_2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우선 저희는 시각화를 통해 더 직관적인 데이터를 제공하였기에 사용자가 선택에 있어 편리할 것이라 기대합니다.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또한각기능 컴포넌트별로 구분해 제작하였기에 추가 기능에 있어 기존 프로젝트 변경을 할 필요없이 추가할 수 있을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12d364f4815_2_516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d364f4815_2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개발후기 입니다.</a:t>
            </a:r>
            <a:endParaRPr/>
          </a:p>
        </p:txBody>
      </p:sp>
      <p:sp>
        <p:nvSpPr>
          <p:cNvPr id="608" name="Google Shape;608;g12d364f4815_2_529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d364f4815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</a:t>
            </a:r>
            <a:endParaRPr/>
          </a:p>
        </p:txBody>
      </p:sp>
      <p:sp>
        <p:nvSpPr>
          <p:cNvPr id="158" name="Google Shape;158;g12d364f4815_2_105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d364f4815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예찬님은 추가기능을 다 구현하지 못해 아쉽지만 완성되가는 모습에 성취감을 느낄 수 있었고 저는 다음에는 백엔드를 맡고 싶다 느꼇습니다.</a:t>
            </a:r>
            <a:endParaRPr/>
          </a:p>
        </p:txBody>
      </p:sp>
      <p:sp>
        <p:nvSpPr>
          <p:cNvPr id="622" name="Google Shape;622;g12d364f4815_2_542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d364f4815_2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발표 마치도록하겠습니다 예찬님의 시연 있겠습니다.</a:t>
            </a:r>
            <a:endParaRPr/>
          </a:p>
        </p:txBody>
      </p:sp>
      <p:sp>
        <p:nvSpPr>
          <p:cNvPr id="641" name="Google Shape;641;g12d364f4815_2_560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d364f4815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 시장분석 과 기획 배경 및 목표입니다.</a:t>
            </a:r>
            <a:endParaRPr/>
          </a:p>
        </p:txBody>
      </p:sp>
      <p:sp>
        <p:nvSpPr>
          <p:cNvPr id="172" name="Google Shape;172;g12d364f4815_2_118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d364f4815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시장조사를 위해 집 매매 사이트들을 확인해본결과 이와같은 유명한 사이트들이 존재했습니다.</a:t>
            </a:r>
            <a:endParaRPr/>
          </a:p>
        </p:txBody>
      </p:sp>
      <p:sp>
        <p:nvSpPr>
          <p:cNvPr id="191" name="Google Shape;191;g12d364f4815_2_136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d364f4815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그중 가장 유명한 직방과 다방을 조사해본 결과 직방은 vr홈투어 교통정보를 사용자에게 제공했고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다방은 안전정보와 간편문의를 제공했습니다.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이를 참고해 저희의 서비스를 기획할 수있었습니다. 이는 뒤에 자세히설명 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2d364f4815_2_163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d364f4815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기획배경및 목표에 대해 말씀드리겠습니다.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목표는 모든 기능에 있어 높은 완성도와 사용자의 선택에 있어 필요한 정보를 제공할 수 있도록 기획했습니다. </a:t>
            </a:r>
            <a:endParaRPr/>
          </a:p>
        </p:txBody>
      </p:sp>
      <p:sp>
        <p:nvSpPr>
          <p:cNvPr id="235" name="Google Shape;235;g12d364f4815_2_178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d364f4815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완성도 부분에 있어서 기존 프로젝트 기준 실제로 사용자가 당장 써도 문제가 발생하지 않는 것을 목표로 삼았습니다.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우선 기본 기능은 기존의 프로젝트에서 오류가 나는 부분을 모두 수정 보완했습니다.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또한 추가 기능으로 로그인 기능을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이는 jwt를 이용한 토큰 발급을 통해 구현할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2d364f4815_2_193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d364f4815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사용자가 정말 필요한 정보가 무엇일지 고민해보고 이를 제공하는 것을 목표로 삼았습니다.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기존의 서비스들은 시세에 대한 정보와 근처 생활 정보가 부족하다 생각해 이를 보완할 수 있는 웹을 만들기로 결정했습니다.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또한 시각화를 통해 사용자에게 좀더 직관적인 정보를 제공할 수 있는 것을 목표했습니다.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2d364f4815_2_210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10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7.png"/><Relationship Id="rId4" Type="http://schemas.openxmlformats.org/officeDocument/2006/relationships/image" Target="../media/image119.png"/><Relationship Id="rId9" Type="http://schemas.openxmlformats.org/officeDocument/2006/relationships/image" Target="../media/image130.png"/><Relationship Id="rId5" Type="http://schemas.openxmlformats.org/officeDocument/2006/relationships/image" Target="../media/image135.png"/><Relationship Id="rId6" Type="http://schemas.openxmlformats.org/officeDocument/2006/relationships/image" Target="../media/image129.png"/><Relationship Id="rId7" Type="http://schemas.openxmlformats.org/officeDocument/2006/relationships/image" Target="../media/image131.png"/><Relationship Id="rId8" Type="http://schemas.openxmlformats.org/officeDocument/2006/relationships/image" Target="../media/image127.png"/><Relationship Id="rId11" Type="http://schemas.openxmlformats.org/officeDocument/2006/relationships/image" Target="../media/image132.png"/><Relationship Id="rId10" Type="http://schemas.openxmlformats.org/officeDocument/2006/relationships/image" Target="../media/image134.png"/><Relationship Id="rId13" Type="http://schemas.openxmlformats.org/officeDocument/2006/relationships/image" Target="../media/image126.png"/><Relationship Id="rId12" Type="http://schemas.openxmlformats.org/officeDocument/2006/relationships/image" Target="../media/image136.png"/><Relationship Id="rId15" Type="http://schemas.openxmlformats.org/officeDocument/2006/relationships/image" Target="../media/image138.png"/><Relationship Id="rId14" Type="http://schemas.openxmlformats.org/officeDocument/2006/relationships/image" Target="../media/image133.png"/><Relationship Id="rId17" Type="http://schemas.openxmlformats.org/officeDocument/2006/relationships/image" Target="../media/image142.png"/><Relationship Id="rId16" Type="http://schemas.openxmlformats.org/officeDocument/2006/relationships/image" Target="../media/image141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9.png"/><Relationship Id="rId22" Type="http://schemas.openxmlformats.org/officeDocument/2006/relationships/image" Target="../media/image157.png"/><Relationship Id="rId21" Type="http://schemas.openxmlformats.org/officeDocument/2006/relationships/image" Target="../media/image163.png"/><Relationship Id="rId24" Type="http://schemas.openxmlformats.org/officeDocument/2006/relationships/image" Target="../media/image160.png"/><Relationship Id="rId23" Type="http://schemas.openxmlformats.org/officeDocument/2006/relationships/image" Target="../media/image15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3.png"/><Relationship Id="rId4" Type="http://schemas.openxmlformats.org/officeDocument/2006/relationships/image" Target="../media/image139.png"/><Relationship Id="rId9" Type="http://schemas.openxmlformats.org/officeDocument/2006/relationships/image" Target="../media/image137.png"/><Relationship Id="rId26" Type="http://schemas.openxmlformats.org/officeDocument/2006/relationships/image" Target="../media/image161.png"/><Relationship Id="rId25" Type="http://schemas.openxmlformats.org/officeDocument/2006/relationships/image" Target="../media/image168.png"/><Relationship Id="rId28" Type="http://schemas.openxmlformats.org/officeDocument/2006/relationships/image" Target="../media/image164.png"/><Relationship Id="rId27" Type="http://schemas.openxmlformats.org/officeDocument/2006/relationships/image" Target="../media/image162.png"/><Relationship Id="rId5" Type="http://schemas.openxmlformats.org/officeDocument/2006/relationships/image" Target="../media/image140.png"/><Relationship Id="rId6" Type="http://schemas.openxmlformats.org/officeDocument/2006/relationships/image" Target="../media/image145.png"/><Relationship Id="rId29" Type="http://schemas.openxmlformats.org/officeDocument/2006/relationships/image" Target="../media/image167.png"/><Relationship Id="rId7" Type="http://schemas.openxmlformats.org/officeDocument/2006/relationships/image" Target="../media/image144.png"/><Relationship Id="rId8" Type="http://schemas.openxmlformats.org/officeDocument/2006/relationships/image" Target="../media/image151.png"/><Relationship Id="rId31" Type="http://schemas.openxmlformats.org/officeDocument/2006/relationships/image" Target="../media/image165.png"/><Relationship Id="rId30" Type="http://schemas.openxmlformats.org/officeDocument/2006/relationships/image" Target="../media/image166.png"/><Relationship Id="rId11" Type="http://schemas.openxmlformats.org/officeDocument/2006/relationships/image" Target="../media/image146.png"/><Relationship Id="rId33" Type="http://schemas.openxmlformats.org/officeDocument/2006/relationships/image" Target="../media/image170.png"/><Relationship Id="rId10" Type="http://schemas.openxmlformats.org/officeDocument/2006/relationships/image" Target="../media/image154.png"/><Relationship Id="rId32" Type="http://schemas.openxmlformats.org/officeDocument/2006/relationships/image" Target="../media/image172.png"/><Relationship Id="rId13" Type="http://schemas.openxmlformats.org/officeDocument/2006/relationships/image" Target="../media/image153.png"/><Relationship Id="rId35" Type="http://schemas.openxmlformats.org/officeDocument/2006/relationships/image" Target="../media/image174.png"/><Relationship Id="rId12" Type="http://schemas.openxmlformats.org/officeDocument/2006/relationships/image" Target="../media/image147.png"/><Relationship Id="rId34" Type="http://schemas.openxmlformats.org/officeDocument/2006/relationships/image" Target="../media/image171.png"/><Relationship Id="rId15" Type="http://schemas.openxmlformats.org/officeDocument/2006/relationships/image" Target="../media/image150.png"/><Relationship Id="rId14" Type="http://schemas.openxmlformats.org/officeDocument/2006/relationships/image" Target="../media/image148.png"/><Relationship Id="rId17" Type="http://schemas.openxmlformats.org/officeDocument/2006/relationships/image" Target="../media/image152.png"/><Relationship Id="rId16" Type="http://schemas.openxmlformats.org/officeDocument/2006/relationships/image" Target="../media/image149.png"/><Relationship Id="rId19" Type="http://schemas.openxmlformats.org/officeDocument/2006/relationships/image" Target="../media/image155.png"/><Relationship Id="rId18" Type="http://schemas.openxmlformats.org/officeDocument/2006/relationships/image" Target="../media/image15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5.png"/><Relationship Id="rId4" Type="http://schemas.openxmlformats.org/officeDocument/2006/relationships/image" Target="../media/image181.png"/><Relationship Id="rId9" Type="http://schemas.openxmlformats.org/officeDocument/2006/relationships/image" Target="../media/image179.png"/><Relationship Id="rId5" Type="http://schemas.openxmlformats.org/officeDocument/2006/relationships/image" Target="../media/image169.png"/><Relationship Id="rId6" Type="http://schemas.openxmlformats.org/officeDocument/2006/relationships/image" Target="../media/image177.png"/><Relationship Id="rId7" Type="http://schemas.openxmlformats.org/officeDocument/2006/relationships/image" Target="../media/image173.png"/><Relationship Id="rId8" Type="http://schemas.openxmlformats.org/officeDocument/2006/relationships/image" Target="../media/image176.png"/><Relationship Id="rId11" Type="http://schemas.openxmlformats.org/officeDocument/2006/relationships/image" Target="../media/image178.png"/><Relationship Id="rId10" Type="http://schemas.openxmlformats.org/officeDocument/2006/relationships/image" Target="../media/image190.png"/><Relationship Id="rId13" Type="http://schemas.openxmlformats.org/officeDocument/2006/relationships/image" Target="../media/image183.png"/><Relationship Id="rId12" Type="http://schemas.openxmlformats.org/officeDocument/2006/relationships/image" Target="../media/image182.png"/><Relationship Id="rId15" Type="http://schemas.openxmlformats.org/officeDocument/2006/relationships/image" Target="../media/image194.png"/><Relationship Id="rId14" Type="http://schemas.openxmlformats.org/officeDocument/2006/relationships/image" Target="../media/image180.png"/><Relationship Id="rId16" Type="http://schemas.openxmlformats.org/officeDocument/2006/relationships/image" Target="../media/image18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4.png"/><Relationship Id="rId4" Type="http://schemas.openxmlformats.org/officeDocument/2006/relationships/image" Target="../media/image191.png"/><Relationship Id="rId9" Type="http://schemas.openxmlformats.org/officeDocument/2006/relationships/image" Target="../media/image188.png"/><Relationship Id="rId5" Type="http://schemas.openxmlformats.org/officeDocument/2006/relationships/image" Target="../media/image187.png"/><Relationship Id="rId6" Type="http://schemas.openxmlformats.org/officeDocument/2006/relationships/image" Target="../media/image192.png"/><Relationship Id="rId7" Type="http://schemas.openxmlformats.org/officeDocument/2006/relationships/image" Target="../media/image185.png"/><Relationship Id="rId8" Type="http://schemas.openxmlformats.org/officeDocument/2006/relationships/image" Target="../media/image196.png"/><Relationship Id="rId11" Type="http://schemas.openxmlformats.org/officeDocument/2006/relationships/image" Target="../media/image189.png"/><Relationship Id="rId10" Type="http://schemas.openxmlformats.org/officeDocument/2006/relationships/image" Target="../media/image217.png"/><Relationship Id="rId13" Type="http://schemas.openxmlformats.org/officeDocument/2006/relationships/image" Target="../media/image197.png"/><Relationship Id="rId12" Type="http://schemas.openxmlformats.org/officeDocument/2006/relationships/image" Target="../media/image202.png"/><Relationship Id="rId15" Type="http://schemas.openxmlformats.org/officeDocument/2006/relationships/image" Target="../media/image206.png"/><Relationship Id="rId14" Type="http://schemas.openxmlformats.org/officeDocument/2006/relationships/image" Target="../media/image193.png"/><Relationship Id="rId17" Type="http://schemas.openxmlformats.org/officeDocument/2006/relationships/image" Target="../media/image198.png"/><Relationship Id="rId16" Type="http://schemas.openxmlformats.org/officeDocument/2006/relationships/image" Target="../media/image2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8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5" Type="http://schemas.openxmlformats.org/officeDocument/2006/relationships/image" Target="../media/image201.png"/><Relationship Id="rId6" Type="http://schemas.openxmlformats.org/officeDocument/2006/relationships/image" Target="../media/image195.png"/><Relationship Id="rId7" Type="http://schemas.openxmlformats.org/officeDocument/2006/relationships/image" Target="../media/image313.png"/><Relationship Id="rId8" Type="http://schemas.openxmlformats.org/officeDocument/2006/relationships/image" Target="../media/image2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7.png"/><Relationship Id="rId4" Type="http://schemas.openxmlformats.org/officeDocument/2006/relationships/image" Target="../media/image205.png"/><Relationship Id="rId9" Type="http://schemas.openxmlformats.org/officeDocument/2006/relationships/image" Target="../media/image214.png"/><Relationship Id="rId5" Type="http://schemas.openxmlformats.org/officeDocument/2006/relationships/image" Target="../media/image211.png"/><Relationship Id="rId6" Type="http://schemas.openxmlformats.org/officeDocument/2006/relationships/image" Target="../media/image203.png"/><Relationship Id="rId7" Type="http://schemas.openxmlformats.org/officeDocument/2006/relationships/image" Target="../media/image213.png"/><Relationship Id="rId8" Type="http://schemas.openxmlformats.org/officeDocument/2006/relationships/image" Target="../media/image2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0.png"/><Relationship Id="rId4" Type="http://schemas.openxmlformats.org/officeDocument/2006/relationships/image" Target="../media/image228.png"/><Relationship Id="rId9" Type="http://schemas.openxmlformats.org/officeDocument/2006/relationships/image" Target="../media/image227.png"/><Relationship Id="rId5" Type="http://schemas.openxmlformats.org/officeDocument/2006/relationships/image" Target="../media/image209.png"/><Relationship Id="rId6" Type="http://schemas.openxmlformats.org/officeDocument/2006/relationships/image" Target="../media/image212.png"/><Relationship Id="rId7" Type="http://schemas.openxmlformats.org/officeDocument/2006/relationships/image" Target="../media/image347.png"/><Relationship Id="rId8" Type="http://schemas.openxmlformats.org/officeDocument/2006/relationships/image" Target="../media/image218.png"/><Relationship Id="rId11" Type="http://schemas.openxmlformats.org/officeDocument/2006/relationships/image" Target="../media/image216.png"/><Relationship Id="rId10" Type="http://schemas.openxmlformats.org/officeDocument/2006/relationships/image" Target="../media/image225.png"/><Relationship Id="rId12" Type="http://schemas.openxmlformats.org/officeDocument/2006/relationships/image" Target="../media/image2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6.png"/><Relationship Id="rId4" Type="http://schemas.openxmlformats.org/officeDocument/2006/relationships/image" Target="../media/image221.png"/><Relationship Id="rId9" Type="http://schemas.openxmlformats.org/officeDocument/2006/relationships/image" Target="../media/image223.png"/><Relationship Id="rId5" Type="http://schemas.openxmlformats.org/officeDocument/2006/relationships/image" Target="../media/image235.png"/><Relationship Id="rId6" Type="http://schemas.openxmlformats.org/officeDocument/2006/relationships/image" Target="../media/image226.png"/><Relationship Id="rId7" Type="http://schemas.openxmlformats.org/officeDocument/2006/relationships/image" Target="../media/image220.png"/><Relationship Id="rId8" Type="http://schemas.openxmlformats.org/officeDocument/2006/relationships/image" Target="../media/image234.png"/><Relationship Id="rId11" Type="http://schemas.openxmlformats.org/officeDocument/2006/relationships/image" Target="../media/image224.png"/><Relationship Id="rId10" Type="http://schemas.openxmlformats.org/officeDocument/2006/relationships/image" Target="../media/image233.png"/><Relationship Id="rId12" Type="http://schemas.openxmlformats.org/officeDocument/2006/relationships/image" Target="../media/image2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9" Type="http://schemas.openxmlformats.org/officeDocument/2006/relationships/image" Target="../media/image245.png"/><Relationship Id="rId5" Type="http://schemas.openxmlformats.org/officeDocument/2006/relationships/image" Target="../media/image240.png"/><Relationship Id="rId6" Type="http://schemas.openxmlformats.org/officeDocument/2006/relationships/image" Target="../media/image232.png"/><Relationship Id="rId7" Type="http://schemas.openxmlformats.org/officeDocument/2006/relationships/image" Target="../media/image345.png"/><Relationship Id="rId8" Type="http://schemas.openxmlformats.org/officeDocument/2006/relationships/image" Target="../media/image244.png"/><Relationship Id="rId11" Type="http://schemas.openxmlformats.org/officeDocument/2006/relationships/image" Target="../media/image241.png"/><Relationship Id="rId10" Type="http://schemas.openxmlformats.org/officeDocument/2006/relationships/image" Target="../media/image2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3.png"/><Relationship Id="rId4" Type="http://schemas.openxmlformats.org/officeDocument/2006/relationships/image" Target="../media/image238.png"/><Relationship Id="rId9" Type="http://schemas.openxmlformats.org/officeDocument/2006/relationships/image" Target="../media/image251.png"/><Relationship Id="rId5" Type="http://schemas.openxmlformats.org/officeDocument/2006/relationships/image" Target="../media/image237.png"/><Relationship Id="rId6" Type="http://schemas.openxmlformats.org/officeDocument/2006/relationships/image" Target="../media/image239.png"/><Relationship Id="rId7" Type="http://schemas.openxmlformats.org/officeDocument/2006/relationships/image" Target="../media/image346.png"/><Relationship Id="rId8" Type="http://schemas.openxmlformats.org/officeDocument/2006/relationships/image" Target="../media/image246.png"/><Relationship Id="rId11" Type="http://schemas.openxmlformats.org/officeDocument/2006/relationships/image" Target="../media/image248.png"/><Relationship Id="rId10" Type="http://schemas.openxmlformats.org/officeDocument/2006/relationships/image" Target="../media/image25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3" Type="http://schemas.openxmlformats.org/officeDocument/2006/relationships/image" Target="../media/image18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5" Type="http://schemas.openxmlformats.org/officeDocument/2006/relationships/image" Target="../media/image21.png"/><Relationship Id="rId14" Type="http://schemas.openxmlformats.org/officeDocument/2006/relationships/image" Target="../media/image19.png"/><Relationship Id="rId17" Type="http://schemas.openxmlformats.org/officeDocument/2006/relationships/image" Target="../media/image30.png"/><Relationship Id="rId16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0.png"/><Relationship Id="rId4" Type="http://schemas.openxmlformats.org/officeDocument/2006/relationships/image" Target="../media/image254.png"/><Relationship Id="rId9" Type="http://schemas.openxmlformats.org/officeDocument/2006/relationships/image" Target="../media/image252.png"/><Relationship Id="rId5" Type="http://schemas.openxmlformats.org/officeDocument/2006/relationships/image" Target="../media/image247.png"/><Relationship Id="rId6" Type="http://schemas.openxmlformats.org/officeDocument/2006/relationships/image" Target="../media/image249.png"/><Relationship Id="rId7" Type="http://schemas.openxmlformats.org/officeDocument/2006/relationships/image" Target="../media/image253.png"/><Relationship Id="rId8" Type="http://schemas.openxmlformats.org/officeDocument/2006/relationships/image" Target="../media/image256.png"/><Relationship Id="rId11" Type="http://schemas.openxmlformats.org/officeDocument/2006/relationships/image" Target="../media/image257.png"/><Relationship Id="rId10" Type="http://schemas.openxmlformats.org/officeDocument/2006/relationships/image" Target="../media/image261.png"/><Relationship Id="rId13" Type="http://schemas.openxmlformats.org/officeDocument/2006/relationships/image" Target="../media/image258.png"/><Relationship Id="rId12" Type="http://schemas.openxmlformats.org/officeDocument/2006/relationships/image" Target="../media/image263.png"/><Relationship Id="rId15" Type="http://schemas.openxmlformats.org/officeDocument/2006/relationships/image" Target="../media/image270.png"/><Relationship Id="rId14" Type="http://schemas.openxmlformats.org/officeDocument/2006/relationships/image" Target="../media/image259.png"/><Relationship Id="rId16" Type="http://schemas.openxmlformats.org/officeDocument/2006/relationships/image" Target="../media/image26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4.png"/><Relationship Id="rId4" Type="http://schemas.openxmlformats.org/officeDocument/2006/relationships/image" Target="../media/image260.png"/><Relationship Id="rId9" Type="http://schemas.openxmlformats.org/officeDocument/2006/relationships/image" Target="../media/image273.png"/><Relationship Id="rId5" Type="http://schemas.openxmlformats.org/officeDocument/2006/relationships/image" Target="../media/image262.png"/><Relationship Id="rId6" Type="http://schemas.openxmlformats.org/officeDocument/2006/relationships/image" Target="../media/image265.png"/><Relationship Id="rId7" Type="http://schemas.openxmlformats.org/officeDocument/2006/relationships/image" Target="../media/image380.png"/><Relationship Id="rId8" Type="http://schemas.openxmlformats.org/officeDocument/2006/relationships/image" Target="../media/image274.png"/><Relationship Id="rId11" Type="http://schemas.openxmlformats.org/officeDocument/2006/relationships/image" Target="../media/image266.png"/><Relationship Id="rId10" Type="http://schemas.openxmlformats.org/officeDocument/2006/relationships/image" Target="../media/image272.png"/><Relationship Id="rId12" Type="http://schemas.openxmlformats.org/officeDocument/2006/relationships/image" Target="../media/image27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9.png"/><Relationship Id="rId4" Type="http://schemas.openxmlformats.org/officeDocument/2006/relationships/image" Target="../media/image268.png"/><Relationship Id="rId9" Type="http://schemas.openxmlformats.org/officeDocument/2006/relationships/image" Target="../media/image280.png"/><Relationship Id="rId5" Type="http://schemas.openxmlformats.org/officeDocument/2006/relationships/image" Target="../media/image276.png"/><Relationship Id="rId6" Type="http://schemas.openxmlformats.org/officeDocument/2006/relationships/image" Target="../media/image271.png"/><Relationship Id="rId7" Type="http://schemas.openxmlformats.org/officeDocument/2006/relationships/image" Target="../media/image383.png"/><Relationship Id="rId8" Type="http://schemas.openxmlformats.org/officeDocument/2006/relationships/image" Target="../media/image275.png"/><Relationship Id="rId11" Type="http://schemas.openxmlformats.org/officeDocument/2006/relationships/image" Target="../media/image279.png"/><Relationship Id="rId10" Type="http://schemas.openxmlformats.org/officeDocument/2006/relationships/image" Target="../media/image277.png"/><Relationship Id="rId12" Type="http://schemas.openxmlformats.org/officeDocument/2006/relationships/image" Target="../media/image28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9" Type="http://schemas.openxmlformats.org/officeDocument/2006/relationships/image" Target="../media/image285.png"/><Relationship Id="rId5" Type="http://schemas.openxmlformats.org/officeDocument/2006/relationships/image" Target="../media/image284.png"/><Relationship Id="rId6" Type="http://schemas.openxmlformats.org/officeDocument/2006/relationships/image" Target="../media/image287.png"/><Relationship Id="rId7" Type="http://schemas.openxmlformats.org/officeDocument/2006/relationships/image" Target="../media/image385.png"/><Relationship Id="rId8" Type="http://schemas.openxmlformats.org/officeDocument/2006/relationships/image" Target="../media/image292.png"/><Relationship Id="rId11" Type="http://schemas.openxmlformats.org/officeDocument/2006/relationships/image" Target="../media/image286.png"/><Relationship Id="rId10" Type="http://schemas.openxmlformats.org/officeDocument/2006/relationships/image" Target="../media/image294.png"/><Relationship Id="rId12" Type="http://schemas.openxmlformats.org/officeDocument/2006/relationships/image" Target="../media/image29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3.png"/><Relationship Id="rId4" Type="http://schemas.openxmlformats.org/officeDocument/2006/relationships/image" Target="../media/image298.png"/><Relationship Id="rId9" Type="http://schemas.openxmlformats.org/officeDocument/2006/relationships/image" Target="../media/image297.png"/><Relationship Id="rId5" Type="http://schemas.openxmlformats.org/officeDocument/2006/relationships/image" Target="../media/image295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11" Type="http://schemas.openxmlformats.org/officeDocument/2006/relationships/image" Target="../media/image303.png"/><Relationship Id="rId10" Type="http://schemas.openxmlformats.org/officeDocument/2006/relationships/image" Target="../media/image300.png"/><Relationship Id="rId13" Type="http://schemas.openxmlformats.org/officeDocument/2006/relationships/image" Target="../media/image309.png"/><Relationship Id="rId12" Type="http://schemas.openxmlformats.org/officeDocument/2006/relationships/image" Target="../media/image296.png"/><Relationship Id="rId15" Type="http://schemas.openxmlformats.org/officeDocument/2006/relationships/image" Target="../media/image305.png"/><Relationship Id="rId14" Type="http://schemas.openxmlformats.org/officeDocument/2006/relationships/image" Target="../media/image299.png"/><Relationship Id="rId17" Type="http://schemas.openxmlformats.org/officeDocument/2006/relationships/image" Target="../media/image302.png"/><Relationship Id="rId16" Type="http://schemas.openxmlformats.org/officeDocument/2006/relationships/image" Target="../media/image308.png"/><Relationship Id="rId18" Type="http://schemas.openxmlformats.org/officeDocument/2006/relationships/image" Target="../media/image30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4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07.png"/><Relationship Id="rId7" Type="http://schemas.openxmlformats.org/officeDocument/2006/relationships/image" Target="../media/image386.png"/><Relationship Id="rId8" Type="http://schemas.openxmlformats.org/officeDocument/2006/relationships/image" Target="../media/image310.png"/><Relationship Id="rId11" Type="http://schemas.openxmlformats.org/officeDocument/2006/relationships/image" Target="../media/image315.png"/><Relationship Id="rId10" Type="http://schemas.openxmlformats.org/officeDocument/2006/relationships/image" Target="../media/image326.png"/><Relationship Id="rId12" Type="http://schemas.openxmlformats.org/officeDocument/2006/relationships/image" Target="../media/image3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0.png"/><Relationship Id="rId4" Type="http://schemas.openxmlformats.org/officeDocument/2006/relationships/image" Target="../media/image316.png"/><Relationship Id="rId9" Type="http://schemas.openxmlformats.org/officeDocument/2006/relationships/image" Target="../media/image319.png"/><Relationship Id="rId5" Type="http://schemas.openxmlformats.org/officeDocument/2006/relationships/image" Target="../media/image318.png"/><Relationship Id="rId6" Type="http://schemas.openxmlformats.org/officeDocument/2006/relationships/image" Target="../media/image321.png"/><Relationship Id="rId7" Type="http://schemas.openxmlformats.org/officeDocument/2006/relationships/image" Target="../media/image314.png"/><Relationship Id="rId8" Type="http://schemas.openxmlformats.org/officeDocument/2006/relationships/image" Target="../media/image325.png"/><Relationship Id="rId11" Type="http://schemas.openxmlformats.org/officeDocument/2006/relationships/image" Target="../media/image323.png"/><Relationship Id="rId10" Type="http://schemas.openxmlformats.org/officeDocument/2006/relationships/image" Target="../media/image324.png"/><Relationship Id="rId13" Type="http://schemas.openxmlformats.org/officeDocument/2006/relationships/image" Target="../media/image328.png"/><Relationship Id="rId12" Type="http://schemas.openxmlformats.org/officeDocument/2006/relationships/image" Target="../media/image322.png"/><Relationship Id="rId14" Type="http://schemas.openxmlformats.org/officeDocument/2006/relationships/image" Target="../media/image3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7.png"/><Relationship Id="rId4" Type="http://schemas.openxmlformats.org/officeDocument/2006/relationships/image" Target="../media/image332.png"/><Relationship Id="rId9" Type="http://schemas.openxmlformats.org/officeDocument/2006/relationships/image" Target="../media/image342.png"/><Relationship Id="rId5" Type="http://schemas.openxmlformats.org/officeDocument/2006/relationships/image" Target="../media/image330.png"/><Relationship Id="rId6" Type="http://schemas.openxmlformats.org/officeDocument/2006/relationships/image" Target="../media/image334.png"/><Relationship Id="rId7" Type="http://schemas.openxmlformats.org/officeDocument/2006/relationships/image" Target="../media/image331.png"/><Relationship Id="rId8" Type="http://schemas.openxmlformats.org/officeDocument/2006/relationships/image" Target="../media/image329.png"/><Relationship Id="rId11" Type="http://schemas.openxmlformats.org/officeDocument/2006/relationships/image" Target="../media/image340.png"/><Relationship Id="rId10" Type="http://schemas.openxmlformats.org/officeDocument/2006/relationships/image" Target="../media/image335.png"/><Relationship Id="rId12" Type="http://schemas.openxmlformats.org/officeDocument/2006/relationships/image" Target="../media/image3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9" Type="http://schemas.openxmlformats.org/officeDocument/2006/relationships/image" Target="../media/image348.png"/><Relationship Id="rId5" Type="http://schemas.openxmlformats.org/officeDocument/2006/relationships/image" Target="../media/image337.png"/><Relationship Id="rId6" Type="http://schemas.openxmlformats.org/officeDocument/2006/relationships/image" Target="../media/image341.png"/><Relationship Id="rId7" Type="http://schemas.openxmlformats.org/officeDocument/2006/relationships/image" Target="../media/image344.png"/><Relationship Id="rId8" Type="http://schemas.openxmlformats.org/officeDocument/2006/relationships/image" Target="../media/image351.png"/><Relationship Id="rId11" Type="http://schemas.openxmlformats.org/officeDocument/2006/relationships/image" Target="../media/image352.png"/><Relationship Id="rId10" Type="http://schemas.openxmlformats.org/officeDocument/2006/relationships/image" Target="../media/image343.png"/><Relationship Id="rId12" Type="http://schemas.openxmlformats.org/officeDocument/2006/relationships/image" Target="../media/image3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9.png"/><Relationship Id="rId4" Type="http://schemas.openxmlformats.org/officeDocument/2006/relationships/image" Target="../media/image363.png"/><Relationship Id="rId9" Type="http://schemas.openxmlformats.org/officeDocument/2006/relationships/image" Target="../media/image359.png"/><Relationship Id="rId5" Type="http://schemas.openxmlformats.org/officeDocument/2006/relationships/image" Target="../media/image353.png"/><Relationship Id="rId6" Type="http://schemas.openxmlformats.org/officeDocument/2006/relationships/image" Target="../media/image357.png"/><Relationship Id="rId7" Type="http://schemas.openxmlformats.org/officeDocument/2006/relationships/image" Target="../media/image355.png"/><Relationship Id="rId8" Type="http://schemas.openxmlformats.org/officeDocument/2006/relationships/image" Target="../media/image368.png"/><Relationship Id="rId11" Type="http://schemas.openxmlformats.org/officeDocument/2006/relationships/image" Target="../media/image361.png"/><Relationship Id="rId10" Type="http://schemas.openxmlformats.org/officeDocument/2006/relationships/image" Target="../media/image360.png"/><Relationship Id="rId12" Type="http://schemas.openxmlformats.org/officeDocument/2006/relationships/image" Target="../media/image35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7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6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Relationship Id="rId5" Type="http://schemas.openxmlformats.org/officeDocument/2006/relationships/image" Target="../media/image358.png"/><Relationship Id="rId6" Type="http://schemas.openxmlformats.org/officeDocument/2006/relationships/image" Target="../media/image364.png"/><Relationship Id="rId7" Type="http://schemas.openxmlformats.org/officeDocument/2006/relationships/image" Target="../media/image370.png"/><Relationship Id="rId8" Type="http://schemas.openxmlformats.org/officeDocument/2006/relationships/image" Target="../media/image365.png"/><Relationship Id="rId11" Type="http://schemas.openxmlformats.org/officeDocument/2006/relationships/image" Target="../media/image366.png"/><Relationship Id="rId10" Type="http://schemas.openxmlformats.org/officeDocument/2006/relationships/image" Target="../media/image371.png"/><Relationship Id="rId13" Type="http://schemas.openxmlformats.org/officeDocument/2006/relationships/image" Target="../media/image384.png"/><Relationship Id="rId12" Type="http://schemas.openxmlformats.org/officeDocument/2006/relationships/image" Target="../media/image377.png"/><Relationship Id="rId15" Type="http://schemas.openxmlformats.org/officeDocument/2006/relationships/image" Target="../media/image369.png"/><Relationship Id="rId14" Type="http://schemas.openxmlformats.org/officeDocument/2006/relationships/image" Target="../media/image373.png"/><Relationship Id="rId16" Type="http://schemas.openxmlformats.org/officeDocument/2006/relationships/image" Target="../media/image37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5.png"/><Relationship Id="rId4" Type="http://schemas.openxmlformats.org/officeDocument/2006/relationships/image" Target="../media/image374.png"/><Relationship Id="rId9" Type="http://schemas.openxmlformats.org/officeDocument/2006/relationships/image" Target="../media/image382.png"/><Relationship Id="rId5" Type="http://schemas.openxmlformats.org/officeDocument/2006/relationships/image" Target="../media/image372.png"/><Relationship Id="rId6" Type="http://schemas.openxmlformats.org/officeDocument/2006/relationships/image" Target="../media/image381.png"/><Relationship Id="rId7" Type="http://schemas.openxmlformats.org/officeDocument/2006/relationships/image" Target="../media/image379.png"/><Relationship Id="rId8" Type="http://schemas.openxmlformats.org/officeDocument/2006/relationships/image" Target="../media/image37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52.png"/><Relationship Id="rId13" Type="http://schemas.openxmlformats.org/officeDocument/2006/relationships/image" Target="../media/image55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15" Type="http://schemas.openxmlformats.org/officeDocument/2006/relationships/image" Target="../media/image44.png"/><Relationship Id="rId14" Type="http://schemas.openxmlformats.org/officeDocument/2006/relationships/image" Target="../media/image42.png"/><Relationship Id="rId17" Type="http://schemas.openxmlformats.org/officeDocument/2006/relationships/image" Target="../media/image57.png"/><Relationship Id="rId16" Type="http://schemas.openxmlformats.org/officeDocument/2006/relationships/image" Target="../media/image48.png"/><Relationship Id="rId5" Type="http://schemas.openxmlformats.org/officeDocument/2006/relationships/image" Target="../media/image39.png"/><Relationship Id="rId6" Type="http://schemas.openxmlformats.org/officeDocument/2006/relationships/image" Target="../media/image28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22" Type="http://schemas.openxmlformats.org/officeDocument/2006/relationships/image" Target="../media/image72.png"/><Relationship Id="rId21" Type="http://schemas.openxmlformats.org/officeDocument/2006/relationships/image" Target="../media/image73.png"/><Relationship Id="rId24" Type="http://schemas.openxmlformats.org/officeDocument/2006/relationships/image" Target="../media/image71.png"/><Relationship Id="rId23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Relationship Id="rId4" Type="http://schemas.openxmlformats.org/officeDocument/2006/relationships/image" Target="../media/image59.png"/><Relationship Id="rId9" Type="http://schemas.openxmlformats.org/officeDocument/2006/relationships/image" Target="../media/image51.png"/><Relationship Id="rId26" Type="http://schemas.openxmlformats.org/officeDocument/2006/relationships/image" Target="../media/image83.png"/><Relationship Id="rId25" Type="http://schemas.openxmlformats.org/officeDocument/2006/relationships/image" Target="../media/image66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9.png"/><Relationship Id="rId11" Type="http://schemas.openxmlformats.org/officeDocument/2006/relationships/image" Target="../media/image50.png"/><Relationship Id="rId10" Type="http://schemas.openxmlformats.org/officeDocument/2006/relationships/image" Target="../media/image54.png"/><Relationship Id="rId13" Type="http://schemas.openxmlformats.org/officeDocument/2006/relationships/image" Target="../media/image60.png"/><Relationship Id="rId12" Type="http://schemas.openxmlformats.org/officeDocument/2006/relationships/image" Target="../media/image56.png"/><Relationship Id="rId15" Type="http://schemas.openxmlformats.org/officeDocument/2006/relationships/image" Target="../media/image62.png"/><Relationship Id="rId14" Type="http://schemas.openxmlformats.org/officeDocument/2006/relationships/image" Target="../media/image58.png"/><Relationship Id="rId17" Type="http://schemas.openxmlformats.org/officeDocument/2006/relationships/image" Target="../media/image64.png"/><Relationship Id="rId16" Type="http://schemas.openxmlformats.org/officeDocument/2006/relationships/image" Target="../media/image67.png"/><Relationship Id="rId19" Type="http://schemas.openxmlformats.org/officeDocument/2006/relationships/image" Target="../media/image68.png"/><Relationship Id="rId18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3.png"/><Relationship Id="rId4" Type="http://schemas.openxmlformats.org/officeDocument/2006/relationships/image" Target="../media/image75.png"/><Relationship Id="rId9" Type="http://schemas.openxmlformats.org/officeDocument/2006/relationships/image" Target="../media/image77.png"/><Relationship Id="rId5" Type="http://schemas.openxmlformats.org/officeDocument/2006/relationships/image" Target="../media/image74.png"/><Relationship Id="rId6" Type="http://schemas.openxmlformats.org/officeDocument/2006/relationships/image" Target="../media/image61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Relationship Id="rId11" Type="http://schemas.openxmlformats.org/officeDocument/2006/relationships/image" Target="../media/image80.png"/><Relationship Id="rId10" Type="http://schemas.openxmlformats.org/officeDocument/2006/relationships/image" Target="../media/image93.png"/><Relationship Id="rId13" Type="http://schemas.openxmlformats.org/officeDocument/2006/relationships/image" Target="../media/image79.png"/><Relationship Id="rId12" Type="http://schemas.openxmlformats.org/officeDocument/2006/relationships/image" Target="../media/image82.png"/><Relationship Id="rId14" Type="http://schemas.openxmlformats.org/officeDocument/2006/relationships/image" Target="../media/image8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96.png"/><Relationship Id="rId8" Type="http://schemas.openxmlformats.org/officeDocument/2006/relationships/image" Target="../media/image92.png"/><Relationship Id="rId11" Type="http://schemas.openxmlformats.org/officeDocument/2006/relationships/image" Target="../media/image105.png"/><Relationship Id="rId10" Type="http://schemas.openxmlformats.org/officeDocument/2006/relationships/image" Target="../media/image88.png"/><Relationship Id="rId13" Type="http://schemas.openxmlformats.org/officeDocument/2006/relationships/image" Target="../media/image102.png"/><Relationship Id="rId12" Type="http://schemas.openxmlformats.org/officeDocument/2006/relationships/image" Target="../media/image90.png"/><Relationship Id="rId14" Type="http://schemas.openxmlformats.org/officeDocument/2006/relationships/image" Target="../media/image9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Relationship Id="rId5" Type="http://schemas.openxmlformats.org/officeDocument/2006/relationships/image" Target="../media/image95.png"/><Relationship Id="rId6" Type="http://schemas.openxmlformats.org/officeDocument/2006/relationships/image" Target="../media/image104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11" Type="http://schemas.openxmlformats.org/officeDocument/2006/relationships/image" Target="../media/image112.png"/><Relationship Id="rId10" Type="http://schemas.openxmlformats.org/officeDocument/2006/relationships/image" Target="../media/image107.png"/><Relationship Id="rId13" Type="http://schemas.openxmlformats.org/officeDocument/2006/relationships/image" Target="../media/image108.png"/><Relationship Id="rId12" Type="http://schemas.openxmlformats.org/officeDocument/2006/relationships/image" Target="../media/image114.png"/><Relationship Id="rId15" Type="http://schemas.openxmlformats.org/officeDocument/2006/relationships/image" Target="../media/image116.png"/><Relationship Id="rId14" Type="http://schemas.openxmlformats.org/officeDocument/2006/relationships/image" Target="../media/image109.png"/><Relationship Id="rId16" Type="http://schemas.openxmlformats.org/officeDocument/2006/relationships/image" Target="../media/image1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0.png"/><Relationship Id="rId4" Type="http://schemas.openxmlformats.org/officeDocument/2006/relationships/image" Target="../media/image106.png"/><Relationship Id="rId9" Type="http://schemas.openxmlformats.org/officeDocument/2006/relationships/image" Target="../media/image124.png"/><Relationship Id="rId5" Type="http://schemas.openxmlformats.org/officeDocument/2006/relationships/image" Target="../media/image103.png"/><Relationship Id="rId6" Type="http://schemas.openxmlformats.org/officeDocument/2006/relationships/image" Target="../media/image111.png"/><Relationship Id="rId7" Type="http://schemas.openxmlformats.org/officeDocument/2006/relationships/image" Target="../media/image115.png"/><Relationship Id="rId8" Type="http://schemas.openxmlformats.org/officeDocument/2006/relationships/image" Target="../media/image110.png"/><Relationship Id="rId11" Type="http://schemas.openxmlformats.org/officeDocument/2006/relationships/image" Target="../media/image123.png"/><Relationship Id="rId10" Type="http://schemas.openxmlformats.org/officeDocument/2006/relationships/image" Target="../media/image121.png"/><Relationship Id="rId13" Type="http://schemas.openxmlformats.org/officeDocument/2006/relationships/image" Target="../media/image120.png"/><Relationship Id="rId12" Type="http://schemas.openxmlformats.org/officeDocument/2006/relationships/image" Target="../media/image118.png"/><Relationship Id="rId15" Type="http://schemas.openxmlformats.org/officeDocument/2006/relationships/image" Target="../media/image122.png"/><Relationship Id="rId14" Type="http://schemas.openxmlformats.org/officeDocument/2006/relationships/image" Target="../media/image128.png"/><Relationship Id="rId16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20" y="2704982"/>
            <a:ext cx="3166224" cy="141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758" y="3647682"/>
            <a:ext cx="2116645" cy="85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9734" y="567091"/>
            <a:ext cx="132245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68" y="539462"/>
            <a:ext cx="410001" cy="1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57620" y="567091"/>
            <a:ext cx="103297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2228104" y="641905"/>
            <a:ext cx="1471896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5637805" y="641905"/>
            <a:ext cx="1471896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60466" y="3937014"/>
            <a:ext cx="349887" cy="358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5" y="569050"/>
            <a:ext cx="67469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001" y="567091"/>
            <a:ext cx="184777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0952" y="641905"/>
            <a:ext cx="5136905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849" y="3867958"/>
            <a:ext cx="1852502" cy="30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0721" y="2847194"/>
            <a:ext cx="79378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1554" y="1697206"/>
            <a:ext cx="1390547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75277" y="3496034"/>
            <a:ext cx="1847883" cy="30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6054" y="2847194"/>
            <a:ext cx="85979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32528" y="1697206"/>
            <a:ext cx="1650871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717174" y="2847194"/>
            <a:ext cx="79378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67762" y="1697206"/>
            <a:ext cx="1775514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66532" y="2969853"/>
            <a:ext cx="219048" cy="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59009" y="2969853"/>
            <a:ext cx="219047" cy="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01849" y="3417889"/>
            <a:ext cx="1510669" cy="30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45921" y="3496034"/>
            <a:ext cx="1524616" cy="29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7646" y="2177616"/>
            <a:ext cx="1370909" cy="223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0791" y="3000000"/>
            <a:ext cx="1854447" cy="139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5609" y="2172853"/>
            <a:ext cx="1993738" cy="223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9347" y="3266756"/>
            <a:ext cx="1373187" cy="114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797" y="569049"/>
            <a:ext cx="230221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04763" y="567091"/>
            <a:ext cx="153886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9585" y="1222161"/>
            <a:ext cx="2583248" cy="54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65662" y="4479350"/>
            <a:ext cx="338272" cy="2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26155" y="4479350"/>
            <a:ext cx="365096" cy="2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34324" y="4479350"/>
            <a:ext cx="361219" cy="2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19649" y="4479350"/>
            <a:ext cx="363806" cy="2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34965" y="4479350"/>
            <a:ext cx="361220" cy="2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146737" y="2556191"/>
            <a:ext cx="711213" cy="43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822273" y="3785706"/>
            <a:ext cx="853836" cy="46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830199" y="3683915"/>
            <a:ext cx="693913" cy="1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29988" y="4273677"/>
            <a:ext cx="1398577" cy="21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419512" y="4277486"/>
            <a:ext cx="1398577" cy="21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795703" y="4277486"/>
            <a:ext cx="1398577" cy="21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185227" y="4281296"/>
            <a:ext cx="1398577" cy="21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579512" y="4285105"/>
            <a:ext cx="1398577" cy="21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48402" y="2918509"/>
            <a:ext cx="1887415" cy="147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580449" y="3309083"/>
            <a:ext cx="867889" cy="32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82966" y="3664814"/>
            <a:ext cx="994117" cy="1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97743" y="3883681"/>
            <a:ext cx="784265" cy="43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677358" y="2811791"/>
            <a:ext cx="788989" cy="43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677359" y="3536770"/>
            <a:ext cx="813037" cy="59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822273" y="3465613"/>
            <a:ext cx="826704" cy="1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71715" y="3177138"/>
            <a:ext cx="993789" cy="46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071715" y="3785706"/>
            <a:ext cx="816246" cy="32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409249" y="4196626"/>
            <a:ext cx="1580240" cy="40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056870" y="4152743"/>
            <a:ext cx="4146836" cy="14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830191" y="3957129"/>
            <a:ext cx="693913" cy="1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7" y="569049"/>
            <a:ext cx="230221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763" y="567091"/>
            <a:ext cx="1538860" cy="25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585" y="1222161"/>
            <a:ext cx="2583248" cy="61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8776" y="1801496"/>
            <a:ext cx="3085714" cy="284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5190586" y="3162681"/>
            <a:ext cx="2302505" cy="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78097" y="2093297"/>
            <a:ext cx="1322962" cy="5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5668" y="2093297"/>
            <a:ext cx="1215762" cy="49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32654" y="3203966"/>
            <a:ext cx="1025174" cy="4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31447" y="3786177"/>
            <a:ext cx="1424046" cy="25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12334" y="3203966"/>
            <a:ext cx="1501422" cy="35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92559" y="3771801"/>
            <a:ext cx="908870" cy="23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12028" y="2639248"/>
            <a:ext cx="1028050" cy="31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764697" y="2593514"/>
            <a:ext cx="1052064" cy="31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5" y="569050"/>
            <a:ext cx="67469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001" y="567091"/>
            <a:ext cx="184777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0952" y="641905"/>
            <a:ext cx="5136905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9467" y="3895789"/>
            <a:ext cx="1844951" cy="3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0721" y="2847194"/>
            <a:ext cx="79378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1554" y="1697206"/>
            <a:ext cx="1390547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75277" y="3496034"/>
            <a:ext cx="1847883" cy="30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6054" y="2847194"/>
            <a:ext cx="85979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32528" y="1697206"/>
            <a:ext cx="1650871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717174" y="2847194"/>
            <a:ext cx="79378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67762" y="1697206"/>
            <a:ext cx="1775514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66532" y="2969853"/>
            <a:ext cx="219048" cy="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59009" y="2969853"/>
            <a:ext cx="219047" cy="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49468" y="3481659"/>
            <a:ext cx="1570981" cy="3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50439" y="3496034"/>
            <a:ext cx="1519008" cy="299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85" y="1222161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763" y="567091"/>
            <a:ext cx="1552522" cy="201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38"/>
          <p:cNvGrpSpPr/>
          <p:nvPr/>
        </p:nvGrpSpPr>
        <p:grpSpPr>
          <a:xfrm>
            <a:off x="-679916" y="-261791"/>
            <a:ext cx="12377625" cy="6990629"/>
            <a:chOff x="-1359832" y="-523582"/>
            <a:chExt cx="24755250" cy="13981257"/>
          </a:xfrm>
        </p:grpSpPr>
        <p:pic>
          <p:nvPicPr>
            <p:cNvPr id="387" name="Google Shape;387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359832" y="-523582"/>
              <a:ext cx="24755250" cy="13981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28981" y="2218895"/>
              <a:ext cx="12377625" cy="69906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9" name="Google Shape;389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492" y="1838472"/>
            <a:ext cx="1470949" cy="377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85" y="1222161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763" y="567091"/>
            <a:ext cx="1552522" cy="201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39"/>
          <p:cNvGrpSpPr/>
          <p:nvPr/>
        </p:nvGrpSpPr>
        <p:grpSpPr>
          <a:xfrm>
            <a:off x="2815325" y="-609603"/>
            <a:ext cx="5427185" cy="7393072"/>
            <a:chOff x="5630651" y="-1219206"/>
            <a:chExt cx="10854370" cy="14786144"/>
          </a:xfrm>
        </p:grpSpPr>
        <p:pic>
          <p:nvPicPr>
            <p:cNvPr id="399" name="Google Shape;399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30651" y="-1219206"/>
              <a:ext cx="10854370" cy="14786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44243" y="1892864"/>
              <a:ext cx="5427185" cy="73930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" name="Google Shape;401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492" y="1838472"/>
            <a:ext cx="1217220" cy="710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85" y="1222161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763" y="567091"/>
            <a:ext cx="1552522" cy="201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40"/>
          <p:cNvGrpSpPr/>
          <p:nvPr/>
        </p:nvGrpSpPr>
        <p:grpSpPr>
          <a:xfrm>
            <a:off x="-709712" y="-840926"/>
            <a:ext cx="12668132" cy="8691974"/>
            <a:chOff x="-1419425" y="-1681852"/>
            <a:chExt cx="25336264" cy="17383948"/>
          </a:xfrm>
        </p:grpSpPr>
        <p:pic>
          <p:nvPicPr>
            <p:cNvPr id="411" name="Google Shape;411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419425" y="-1681852"/>
              <a:ext cx="25336264" cy="1738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14641" y="2463551"/>
              <a:ext cx="12668132" cy="8691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40"/>
          <p:cNvGrpSpPr/>
          <p:nvPr/>
        </p:nvGrpSpPr>
        <p:grpSpPr>
          <a:xfrm>
            <a:off x="839660" y="351174"/>
            <a:ext cx="9585456" cy="5706033"/>
            <a:chOff x="1679319" y="702347"/>
            <a:chExt cx="19170912" cy="11412066"/>
          </a:xfrm>
        </p:grpSpPr>
        <p:pic>
          <p:nvPicPr>
            <p:cNvPr id="414" name="Google Shape;414;p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9319" y="702347"/>
              <a:ext cx="19170912" cy="1141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72046" y="2940867"/>
              <a:ext cx="9585456" cy="57060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6" name="Google Shape;416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31183" y="4084936"/>
            <a:ext cx="231639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4491" y="1838471"/>
            <a:ext cx="1441240" cy="42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774" y="2074256"/>
            <a:ext cx="3304167" cy="2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1620" y="3083920"/>
            <a:ext cx="3124864" cy="2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8131" y="2924842"/>
            <a:ext cx="373957" cy="48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1941" y="3465002"/>
            <a:ext cx="337004" cy="42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04763" y="567091"/>
            <a:ext cx="1552522" cy="20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91619" y="3634863"/>
            <a:ext cx="874989" cy="233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9585" y="993590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4491" y="1609899"/>
            <a:ext cx="1441240" cy="427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85" y="1222161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763" y="567091"/>
            <a:ext cx="1552522" cy="201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42"/>
          <p:cNvGrpSpPr/>
          <p:nvPr/>
        </p:nvGrpSpPr>
        <p:grpSpPr>
          <a:xfrm>
            <a:off x="-1775521" y="-1119575"/>
            <a:ext cx="14089210" cy="9069310"/>
            <a:chOff x="-3551041" y="-2239149"/>
            <a:chExt cx="28178419" cy="18138620"/>
          </a:xfrm>
        </p:grpSpPr>
        <p:pic>
          <p:nvPicPr>
            <p:cNvPr id="441" name="Google Shape;441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3551041" y="-2239149"/>
              <a:ext cx="28178419" cy="18138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93564" y="2086214"/>
              <a:ext cx="14089209" cy="90693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3" name="Google Shape;443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492" y="1838472"/>
            <a:ext cx="1627202" cy="42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28672" y="1271353"/>
            <a:ext cx="5480824" cy="296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31183" y="4084936"/>
            <a:ext cx="231639" cy="31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85" y="1222161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763" y="567091"/>
            <a:ext cx="1552522" cy="201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43"/>
          <p:cNvGrpSpPr/>
          <p:nvPr/>
        </p:nvGrpSpPr>
        <p:grpSpPr>
          <a:xfrm>
            <a:off x="-1775521" y="-1119575"/>
            <a:ext cx="14089210" cy="9069310"/>
            <a:chOff x="-3551041" y="-2239149"/>
            <a:chExt cx="28178419" cy="18138620"/>
          </a:xfrm>
        </p:grpSpPr>
        <p:pic>
          <p:nvPicPr>
            <p:cNvPr id="455" name="Google Shape;455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3551041" y="-2239149"/>
              <a:ext cx="28178419" cy="18138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93564" y="2086214"/>
              <a:ext cx="14089209" cy="90693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7" name="Google Shape;457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492" y="1838472"/>
            <a:ext cx="1627202" cy="42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13629" y="1271353"/>
            <a:ext cx="5482160" cy="296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31183" y="4084936"/>
            <a:ext cx="231639" cy="31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5" y="569050"/>
            <a:ext cx="67469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001" y="567091"/>
            <a:ext cx="184777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0952" y="641905"/>
            <a:ext cx="5136905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274" y="3918272"/>
            <a:ext cx="1844951" cy="3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0721" y="2847194"/>
            <a:ext cx="79378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1554" y="1697206"/>
            <a:ext cx="1390547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75277" y="3496034"/>
            <a:ext cx="1847883" cy="30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6054" y="2847194"/>
            <a:ext cx="85979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32528" y="1697206"/>
            <a:ext cx="1650871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717174" y="2847194"/>
            <a:ext cx="79378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67762" y="1697206"/>
            <a:ext cx="1775514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66532" y="2969853"/>
            <a:ext cx="219048" cy="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59009" y="2969853"/>
            <a:ext cx="219047" cy="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36649" y="3496034"/>
            <a:ext cx="1570981" cy="3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45921" y="3496034"/>
            <a:ext cx="1524345" cy="28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774" y="2074256"/>
            <a:ext cx="3304167" cy="2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1619" y="2807729"/>
            <a:ext cx="2821031" cy="2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8131" y="2648652"/>
            <a:ext cx="373957" cy="48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04763" y="567091"/>
            <a:ext cx="1552522" cy="20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585" y="993590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4492" y="1609901"/>
            <a:ext cx="1627202" cy="47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95429" y="3240110"/>
            <a:ext cx="2922670" cy="23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31941" y="3081033"/>
            <a:ext cx="373957" cy="48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99239" y="3672491"/>
            <a:ext cx="3189855" cy="2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35750" y="3513413"/>
            <a:ext cx="373957" cy="48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03048" y="4104872"/>
            <a:ext cx="3072708" cy="23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39560" y="3945794"/>
            <a:ext cx="373957" cy="48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85" y="1222161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763" y="567091"/>
            <a:ext cx="1552522" cy="20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45"/>
          <p:cNvGrpSpPr/>
          <p:nvPr/>
        </p:nvGrpSpPr>
        <p:grpSpPr>
          <a:xfrm>
            <a:off x="-709712" y="-840926"/>
            <a:ext cx="12668132" cy="8691974"/>
            <a:chOff x="-1419425" y="-1681852"/>
            <a:chExt cx="25336264" cy="17383948"/>
          </a:xfrm>
        </p:grpSpPr>
        <p:pic>
          <p:nvPicPr>
            <p:cNvPr id="487" name="Google Shape;487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419425" y="-1681852"/>
              <a:ext cx="25336264" cy="1738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14641" y="2463551"/>
              <a:ext cx="12668132" cy="8691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45"/>
          <p:cNvGrpSpPr/>
          <p:nvPr/>
        </p:nvGrpSpPr>
        <p:grpSpPr>
          <a:xfrm>
            <a:off x="839660" y="351174"/>
            <a:ext cx="9585456" cy="5706033"/>
            <a:chOff x="1679319" y="702347"/>
            <a:chExt cx="19170912" cy="11412066"/>
          </a:xfrm>
        </p:grpSpPr>
        <p:pic>
          <p:nvPicPr>
            <p:cNvPr id="490" name="Google Shape;490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9319" y="702347"/>
              <a:ext cx="19170912" cy="1141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72046" y="2940867"/>
              <a:ext cx="9585456" cy="57060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2" name="Google Shape;492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31183" y="4084936"/>
            <a:ext cx="231639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4492" y="1838472"/>
            <a:ext cx="1600839" cy="42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85" y="1222161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763" y="567091"/>
            <a:ext cx="1552522" cy="20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46"/>
          <p:cNvGrpSpPr/>
          <p:nvPr/>
        </p:nvGrpSpPr>
        <p:grpSpPr>
          <a:xfrm>
            <a:off x="-709712" y="-840926"/>
            <a:ext cx="12668132" cy="8691974"/>
            <a:chOff x="-1419425" y="-1681852"/>
            <a:chExt cx="25336264" cy="17383948"/>
          </a:xfrm>
        </p:grpSpPr>
        <p:pic>
          <p:nvPicPr>
            <p:cNvPr id="503" name="Google Shape;503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419425" y="-1681852"/>
              <a:ext cx="25336264" cy="1738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14641" y="2463551"/>
              <a:ext cx="12668132" cy="8691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46"/>
          <p:cNvGrpSpPr/>
          <p:nvPr/>
        </p:nvGrpSpPr>
        <p:grpSpPr>
          <a:xfrm>
            <a:off x="839660" y="351174"/>
            <a:ext cx="9585456" cy="5706033"/>
            <a:chOff x="1679319" y="702347"/>
            <a:chExt cx="19170912" cy="11412066"/>
          </a:xfrm>
        </p:grpSpPr>
        <p:pic>
          <p:nvPicPr>
            <p:cNvPr id="506" name="Google Shape;506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9319" y="702347"/>
              <a:ext cx="19170912" cy="1141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72046" y="2940867"/>
              <a:ext cx="9585456" cy="57060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8" name="Google Shape;508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31183" y="4084936"/>
            <a:ext cx="231639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4492" y="1838472"/>
            <a:ext cx="1600839" cy="42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85" y="1222161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763" y="567091"/>
            <a:ext cx="1552522" cy="20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p47"/>
          <p:cNvGrpSpPr/>
          <p:nvPr/>
        </p:nvGrpSpPr>
        <p:grpSpPr>
          <a:xfrm>
            <a:off x="-709712" y="-840926"/>
            <a:ext cx="12668132" cy="8691974"/>
            <a:chOff x="-1419425" y="-1681852"/>
            <a:chExt cx="25336264" cy="17383948"/>
          </a:xfrm>
        </p:grpSpPr>
        <p:pic>
          <p:nvPicPr>
            <p:cNvPr id="519" name="Google Shape;519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419425" y="-1681852"/>
              <a:ext cx="25336264" cy="1738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14641" y="2463551"/>
              <a:ext cx="12668132" cy="8691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1" name="Google Shape;521;p47"/>
          <p:cNvGrpSpPr/>
          <p:nvPr/>
        </p:nvGrpSpPr>
        <p:grpSpPr>
          <a:xfrm>
            <a:off x="839660" y="351174"/>
            <a:ext cx="9585456" cy="5706033"/>
            <a:chOff x="1679319" y="702347"/>
            <a:chExt cx="19170912" cy="11412066"/>
          </a:xfrm>
        </p:grpSpPr>
        <p:pic>
          <p:nvPicPr>
            <p:cNvPr id="522" name="Google Shape;522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9319" y="702347"/>
              <a:ext cx="19170912" cy="1141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72046" y="2940867"/>
              <a:ext cx="9585456" cy="57060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4" name="Google Shape;524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31183" y="4084936"/>
            <a:ext cx="231639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4492" y="1838472"/>
            <a:ext cx="1525668" cy="42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774" y="2074256"/>
            <a:ext cx="3304167" cy="2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1620" y="2807729"/>
            <a:ext cx="2497974" cy="25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8131" y="2648652"/>
            <a:ext cx="373957" cy="48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04763" y="567091"/>
            <a:ext cx="1552522" cy="20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585" y="993590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4492" y="1559587"/>
            <a:ext cx="1525668" cy="42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95429" y="3240110"/>
            <a:ext cx="1868241" cy="23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31941" y="3081033"/>
            <a:ext cx="373957" cy="48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99238" y="3672491"/>
            <a:ext cx="3274594" cy="23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35750" y="3513413"/>
            <a:ext cx="373957" cy="48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03048" y="4104872"/>
            <a:ext cx="756464" cy="27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39560" y="3945794"/>
            <a:ext cx="373957" cy="48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06858" y="4489634"/>
            <a:ext cx="2755836" cy="25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43369" y="4330557"/>
            <a:ext cx="373957" cy="48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85" y="1222161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763" y="567091"/>
            <a:ext cx="1552522" cy="20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p49"/>
          <p:cNvGrpSpPr/>
          <p:nvPr/>
        </p:nvGrpSpPr>
        <p:grpSpPr>
          <a:xfrm>
            <a:off x="-709712" y="-840926"/>
            <a:ext cx="12668132" cy="8691974"/>
            <a:chOff x="-1419425" y="-1681852"/>
            <a:chExt cx="25336264" cy="17383948"/>
          </a:xfrm>
        </p:grpSpPr>
        <p:pic>
          <p:nvPicPr>
            <p:cNvPr id="555" name="Google Shape;555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419425" y="-1681852"/>
              <a:ext cx="25336264" cy="1738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4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14641" y="2463551"/>
              <a:ext cx="12668132" cy="8691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49"/>
          <p:cNvGrpSpPr/>
          <p:nvPr/>
        </p:nvGrpSpPr>
        <p:grpSpPr>
          <a:xfrm>
            <a:off x="839660" y="351174"/>
            <a:ext cx="9585456" cy="5706033"/>
            <a:chOff x="1679319" y="702347"/>
            <a:chExt cx="19170912" cy="11412066"/>
          </a:xfrm>
        </p:grpSpPr>
        <p:pic>
          <p:nvPicPr>
            <p:cNvPr id="558" name="Google Shape;558;p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9319" y="702347"/>
              <a:ext cx="19170912" cy="1141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72046" y="2940867"/>
              <a:ext cx="9585456" cy="57060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0" name="Google Shape;560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31183" y="4084936"/>
            <a:ext cx="231639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4491" y="1838472"/>
            <a:ext cx="1743330" cy="42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774" y="2074256"/>
            <a:ext cx="3304167" cy="2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1619" y="3045825"/>
            <a:ext cx="1581801" cy="20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8131" y="2886747"/>
            <a:ext cx="402029" cy="47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797" y="569049"/>
            <a:ext cx="23098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04763" y="567091"/>
            <a:ext cx="1552522" cy="20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585" y="993590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4491" y="1559586"/>
            <a:ext cx="1743220" cy="47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95429" y="3478205"/>
            <a:ext cx="2239043" cy="20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31941" y="3319128"/>
            <a:ext cx="402029" cy="47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99239" y="3910586"/>
            <a:ext cx="1516397" cy="20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35750" y="3751508"/>
            <a:ext cx="402029" cy="47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5" y="569050"/>
            <a:ext cx="67469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001" y="567091"/>
            <a:ext cx="184777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0952" y="641905"/>
            <a:ext cx="5136905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0285" y="3624225"/>
            <a:ext cx="1524616" cy="29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8882" y="2975384"/>
            <a:ext cx="520419" cy="49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7748" y="1825396"/>
            <a:ext cx="1667984" cy="138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42869" y="3624226"/>
            <a:ext cx="1510759" cy="30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95149" y="2975384"/>
            <a:ext cx="859795" cy="49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71625" y="1825396"/>
            <a:ext cx="1649998" cy="138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29438" y="3098045"/>
            <a:ext cx="219047" cy="2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7" y="569049"/>
            <a:ext cx="232725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763" y="567091"/>
            <a:ext cx="1552522" cy="20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0952" y="1776820"/>
            <a:ext cx="1986535" cy="264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537" y="1892742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0728" y="2415938"/>
            <a:ext cx="1452715" cy="52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5920" y="3321458"/>
            <a:ext cx="465548" cy="46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9729" y="3773158"/>
            <a:ext cx="1359927" cy="65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63468" y="3321458"/>
            <a:ext cx="544072" cy="46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87277" y="3773158"/>
            <a:ext cx="2345132" cy="436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5" y="569050"/>
            <a:ext cx="67469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001" y="567091"/>
            <a:ext cx="184777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0952" y="641905"/>
            <a:ext cx="5136905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0285" y="3624225"/>
            <a:ext cx="1524616" cy="29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8882" y="2975384"/>
            <a:ext cx="520419" cy="49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7748" y="1825396"/>
            <a:ext cx="1667984" cy="138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42869" y="3624226"/>
            <a:ext cx="1510759" cy="3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95149" y="2975384"/>
            <a:ext cx="859795" cy="49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71625" y="1825396"/>
            <a:ext cx="1649998" cy="138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29438" y="3098045"/>
            <a:ext cx="219047" cy="2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5" y="569050"/>
            <a:ext cx="67469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001" y="567091"/>
            <a:ext cx="184777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0952" y="641905"/>
            <a:ext cx="5136905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0285" y="3624226"/>
            <a:ext cx="1519008" cy="299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8882" y="2975384"/>
            <a:ext cx="520419" cy="49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7748" y="1825396"/>
            <a:ext cx="1667984" cy="138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42869" y="3624225"/>
            <a:ext cx="1505435" cy="30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95149" y="2975384"/>
            <a:ext cx="859609" cy="47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71625" y="1825397"/>
            <a:ext cx="1649841" cy="137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29438" y="3098045"/>
            <a:ext cx="219047" cy="2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7" y="569049"/>
            <a:ext cx="232725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763" y="567091"/>
            <a:ext cx="1538951" cy="20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585" y="1222161"/>
            <a:ext cx="1398138" cy="54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7348" y="2451558"/>
            <a:ext cx="969891" cy="46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7349" y="3678196"/>
            <a:ext cx="951415" cy="46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89720" y="2300315"/>
            <a:ext cx="2145774" cy="98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40034" y="3715191"/>
            <a:ext cx="2105960" cy="38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6292" y="3387899"/>
            <a:ext cx="3702280" cy="8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6292" y="2032000"/>
            <a:ext cx="3711805" cy="8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6292" y="4301714"/>
            <a:ext cx="3702280" cy="82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54"/>
          <p:cNvGrpSpPr/>
          <p:nvPr/>
        </p:nvGrpSpPr>
        <p:grpSpPr>
          <a:xfrm>
            <a:off x="7741287" y="3743426"/>
            <a:ext cx="356212" cy="297766"/>
            <a:chOff x="15482574" y="7486852"/>
            <a:chExt cx="712423" cy="595532"/>
          </a:xfrm>
        </p:grpSpPr>
        <p:pic>
          <p:nvPicPr>
            <p:cNvPr id="636" name="Google Shape;636;p5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5482574" y="7486852"/>
              <a:ext cx="712423" cy="437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5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5632724" y="7789843"/>
              <a:ext cx="553026" cy="292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8" name="Google Shape;638;p5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54682" y="1329400"/>
            <a:ext cx="1715416" cy="205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7672" y="3237440"/>
            <a:ext cx="4349497" cy="128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101" y="3864610"/>
            <a:ext cx="1035213" cy="4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9734" y="567091"/>
            <a:ext cx="132245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797" y="569049"/>
            <a:ext cx="410001" cy="1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57620" y="567091"/>
            <a:ext cx="103297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2228104" y="641905"/>
            <a:ext cx="1471896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5637805" y="641905"/>
            <a:ext cx="1471896" cy="5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5" y="569050"/>
            <a:ext cx="674692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001" y="567091"/>
            <a:ext cx="1847770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0952" y="641905"/>
            <a:ext cx="5136905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849" y="3931727"/>
            <a:ext cx="1844951" cy="3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0721" y="2847194"/>
            <a:ext cx="79378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1554" y="1697206"/>
            <a:ext cx="1390547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75277" y="3496034"/>
            <a:ext cx="1847883" cy="30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6054" y="2847194"/>
            <a:ext cx="85979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32528" y="1697206"/>
            <a:ext cx="1650871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717174" y="2847194"/>
            <a:ext cx="793785" cy="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67762" y="1697206"/>
            <a:ext cx="1775514" cy="138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66532" y="2969853"/>
            <a:ext cx="219048" cy="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59009" y="2969853"/>
            <a:ext cx="219047" cy="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27904" y="3496034"/>
            <a:ext cx="1570981" cy="3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45921" y="3496034"/>
            <a:ext cx="1524616" cy="29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7" y="569049"/>
            <a:ext cx="207888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763" y="567091"/>
            <a:ext cx="1552522" cy="201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585" y="1222161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4774" y="2135446"/>
            <a:ext cx="1557606" cy="155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46241" y="2841635"/>
            <a:ext cx="995497" cy="9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67812" y="2655752"/>
            <a:ext cx="865411" cy="86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5859" y="2043992"/>
            <a:ext cx="611760" cy="61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93850" y="1940582"/>
            <a:ext cx="689438" cy="68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30392" y="3185432"/>
            <a:ext cx="714154" cy="7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67479" y="2894812"/>
            <a:ext cx="144702" cy="14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20234" y="2625376"/>
            <a:ext cx="370211" cy="37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32793" y="2495678"/>
            <a:ext cx="151503" cy="15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44546" y="2934272"/>
            <a:ext cx="136065" cy="13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14959" y="2638378"/>
            <a:ext cx="957678" cy="60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12360" y="3187525"/>
            <a:ext cx="667622" cy="27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26620" y="2949131"/>
            <a:ext cx="575345" cy="24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77335" y="3413864"/>
            <a:ext cx="648561" cy="24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464409" y="2249070"/>
            <a:ext cx="450786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464792" y="2092183"/>
            <a:ext cx="634780" cy="38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16384" y="3639478"/>
            <a:ext cx="260108" cy="26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183708" y="2145815"/>
            <a:ext cx="116194" cy="11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087695" y="2285301"/>
            <a:ext cx="202974" cy="20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948158" y="2536174"/>
            <a:ext cx="225387" cy="22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7" y="569049"/>
            <a:ext cx="207888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763" y="567091"/>
            <a:ext cx="1552522" cy="201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585" y="1222161"/>
            <a:ext cx="1421233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0578" y="2026314"/>
            <a:ext cx="3085714" cy="231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5190586" y="3162681"/>
            <a:ext cx="2302505" cy="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78097" y="2093297"/>
            <a:ext cx="1180786" cy="49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5668" y="2093297"/>
            <a:ext cx="1092062" cy="49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74298" y="2858926"/>
            <a:ext cx="1565178" cy="55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64002" y="3675716"/>
            <a:ext cx="1363755" cy="4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81726" y="2929836"/>
            <a:ext cx="1282612" cy="4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32526" y="3699526"/>
            <a:ext cx="1277993" cy="484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5" y="569050"/>
            <a:ext cx="207888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763" y="567091"/>
            <a:ext cx="1542965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583" y="3473339"/>
            <a:ext cx="2592485" cy="5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5920" y="3250948"/>
            <a:ext cx="1051884" cy="3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6689" y="969342"/>
            <a:ext cx="2482335" cy="240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76052" y="3568480"/>
            <a:ext cx="252853" cy="25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74526" y="3605758"/>
            <a:ext cx="246610" cy="22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76052" y="4106820"/>
            <a:ext cx="252853" cy="25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81735" y="4144099"/>
            <a:ext cx="248067" cy="22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57191" y="3609400"/>
            <a:ext cx="1634413" cy="25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23864" y="4116811"/>
            <a:ext cx="2139613" cy="231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7" y="569049"/>
            <a:ext cx="207888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763" y="567091"/>
            <a:ext cx="1542965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7321" y="2023810"/>
            <a:ext cx="2342857" cy="23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4205" y="2023810"/>
            <a:ext cx="2342857" cy="23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31500" y="2130394"/>
            <a:ext cx="2100923" cy="210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3192" y="2740796"/>
            <a:ext cx="829690" cy="32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6408" y="3279354"/>
            <a:ext cx="1721567" cy="21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98234" y="2946105"/>
            <a:ext cx="1065847" cy="476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10053" y="2740796"/>
            <a:ext cx="838929" cy="32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66299" y="3202341"/>
            <a:ext cx="1429661" cy="67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9585" y="1222161"/>
            <a:ext cx="1101395" cy="61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90013" y="2627619"/>
            <a:ext cx="257474" cy="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36897" y="2627619"/>
            <a:ext cx="257474" cy="5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7" y="569049"/>
            <a:ext cx="207888" cy="2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763" y="567091"/>
            <a:ext cx="1542965" cy="2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619" y="641905"/>
            <a:ext cx="5520238" cy="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7321" y="2023810"/>
            <a:ext cx="2342857" cy="23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4205" y="2023810"/>
            <a:ext cx="2342857" cy="23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31500" y="2130394"/>
            <a:ext cx="2100923" cy="210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3192" y="2740796"/>
            <a:ext cx="886029" cy="37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9432" y="3235485"/>
            <a:ext cx="1588147" cy="39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51207" y="2877398"/>
            <a:ext cx="1216662" cy="4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10053" y="2740796"/>
            <a:ext cx="968900" cy="3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66313" y="3202342"/>
            <a:ext cx="1387405" cy="39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9585" y="1222161"/>
            <a:ext cx="795414" cy="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90013" y="2627619"/>
            <a:ext cx="257474" cy="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36897" y="2627619"/>
            <a:ext cx="257474" cy="5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